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133047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599985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32246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46734" y="3233430"/>
            <a:ext cx="1756023" cy="24881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729535"/>
            <a:ext cx="1763145" cy="138858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36413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 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631050" y="205912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3324552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064252" y="1849908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419095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3173" y="3374819"/>
            <a:ext cx="1756023" cy="10737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6734" y="1729535"/>
            <a:ext cx="1785349" cy="113094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639061" y="335067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999196" y="225827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43173" y="2515906"/>
            <a:ext cx="1756023" cy="48596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39630" y="2515906"/>
            <a:ext cx="1759584" cy="60221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402056" y="249421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550154" y="251202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 (Pub/Sub)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75775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4887306"/>
            <a:ext cx="283182" cy="8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7724549-8D6A-C792-2F1E-A5EAFB55F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30" y="798046"/>
            <a:ext cx="1822597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4526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C6370D8-1490-486E-578A-B790344B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6" y="2739157"/>
            <a:ext cx="2008717" cy="136347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8B9CC17-38B5-81DD-2E0F-EE213B01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4784367"/>
            <a:ext cx="2013617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  <a:endCxn id="21" idx="3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8368</TotalTime>
  <Words>213</Words>
  <Application>Microsoft Office PowerPoint</Application>
  <PresentationFormat>ワイド画面</PresentationFormat>
  <Paragraphs>166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273</cp:revision>
  <dcterms:created xsi:type="dcterms:W3CDTF">2022-10-13T13:07:36Z</dcterms:created>
  <dcterms:modified xsi:type="dcterms:W3CDTF">2023-11-28T09:02:33Z</dcterms:modified>
</cp:coreProperties>
</file>